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26" y="43"/>
      </p:cViewPr>
      <p:guideLst>
        <p:guide orient="horz" pos="2160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341600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92874"/>
              </p:ext>
            </p:extLst>
          </p:nvPr>
        </p:nvGraphicFramePr>
        <p:xfrm>
          <a:off x="263525" y="1095760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연무를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안정적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보호막을 부여하는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19840" y="1500892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62933" y="2249392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62933" y="2954872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1173461" y="3678449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9684008" y="3678449"/>
            <a:ext cx="1168590" cy="675210"/>
            <a:chOff x="9815766" y="3599600"/>
            <a:chExt cx="1168590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15766" y="3955886"/>
              <a:ext cx="1168590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현재 체력이 가장 낮은 아군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D67BA5-B767-0B24-7022-8E621567C35C}"/>
              </a:ext>
            </a:extLst>
          </p:cNvPr>
          <p:cNvSpPr txBox="1"/>
          <p:nvPr/>
        </p:nvSpPr>
        <p:spPr>
          <a:xfrm>
            <a:off x="2219956" y="5543380"/>
            <a:ext cx="7752123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은  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낮은 아군 회복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하나의 적 대상 약화 등의 효과를 갖는 스킬들로 파티의 안정성을 높여주는 수비형 효과를 갖는 스킬들로 구성되며 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68DC-3C7B-460D-7AA2-EE8D541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162619-9E07-3C23-A7C1-6880075A3D98}"/>
              </a:ext>
            </a:extLst>
          </p:cNvPr>
          <p:cNvGrpSpPr/>
          <p:nvPr/>
        </p:nvGrpSpPr>
        <p:grpSpPr>
          <a:xfrm>
            <a:off x="2237270" y="309901"/>
            <a:ext cx="1482513" cy="237852"/>
            <a:chOff x="2237270" y="309901"/>
            <a:chExt cx="148251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558CC-3D6C-72F3-E562-F4E46678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48251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0F4435-BC3B-5B13-BA43-60BD737B46F7}"/>
                </a:ext>
              </a:extLst>
            </p:cNvPr>
            <p:cNvSpPr txBox="1"/>
            <p:nvPr/>
          </p:nvSpPr>
          <p:spPr>
            <a:xfrm>
              <a:off x="2237270" y="344189"/>
              <a:ext cx="148251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설명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BB78DB-3E02-AF78-0E9C-6B685AC3F5C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EBC700-E884-A2F9-A84F-B46AD001F01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6FEB8F-E7C9-4F1A-A092-1BDA7A6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FBF2463-567C-5793-F159-0964F13A7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CF3492-99A3-F3EC-D692-0826C186A67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520BC-EEB5-09F3-2A0F-994D67D8938B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257C9B-B6E5-802B-681F-E3F133758A10}"/>
              </a:ext>
            </a:extLst>
          </p:cNvPr>
          <p:cNvGrpSpPr/>
          <p:nvPr/>
        </p:nvGrpSpPr>
        <p:grpSpPr>
          <a:xfrm>
            <a:off x="263525" y="5775364"/>
            <a:ext cx="10289276" cy="930236"/>
            <a:chOff x="358970" y="4966434"/>
            <a:chExt cx="10289276" cy="93023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C32F64-3264-2EE1-DDF1-6B860847A718}"/>
                </a:ext>
              </a:extLst>
            </p:cNvPr>
            <p:cNvSpPr txBox="1"/>
            <p:nvPr/>
          </p:nvSpPr>
          <p:spPr>
            <a:xfrm>
              <a:off x="1047861" y="4966434"/>
              <a:ext cx="9600385" cy="93023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 적을 많이 타격할 수록 성능이 좋아지는 캐릭터지만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사용하는 곰방대는 대형 둔기류에 속한 무기이므로 타격 횟수가 많은 스킬은 무기 컨셉에 적합하지 않습니다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이를 보완하기 위해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타격할 수록 곰방대에 더 많은 열이 가해지고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더 많이 발생한 연무가 추가 타격을 한다는 컨셉을 바탕으로 특정 조건을 충족하면 추가 타격이 발생하도록 패시브 스킬을 구성했습니다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이때 발생하는 추가 타격은 캐릭터가 직접 휘두르는 것이 아닌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이펙트가 캐릭터의 타격을 따라 추가 타격을 가하게 됩니다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무기의 컨셉을 유지하면서 추가 타격을 가할 수 있고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오히려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캐릭터의 컨셉을 더욱 강화하는 구조가 되었습니다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63379B-56A3-01BE-0947-3F0252D3CA23}"/>
                </a:ext>
              </a:extLst>
            </p:cNvPr>
            <p:cNvSpPr txBox="1"/>
            <p:nvPr/>
          </p:nvSpPr>
          <p:spPr>
            <a:xfrm>
              <a:off x="358970" y="4966434"/>
              <a:ext cx="485710" cy="28390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comment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6D71D74-8FFC-ED7D-6BEF-B7943338322D}"/>
                </a:ext>
              </a:extLst>
            </p:cNvPr>
            <p:cNvCxnSpPr>
              <a:cxnSpLocks/>
            </p:cNvCxnSpPr>
            <p:nvPr/>
          </p:nvCxnSpPr>
          <p:spPr>
            <a:xfrm>
              <a:off x="946270" y="5116081"/>
              <a:ext cx="0" cy="751319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64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1148</Words>
  <Application>Microsoft Office PowerPoint</Application>
  <PresentationFormat>와이드스크린</PresentationFormat>
  <Paragraphs>173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82</cp:revision>
  <dcterms:created xsi:type="dcterms:W3CDTF">2025-08-30T09:28:31Z</dcterms:created>
  <dcterms:modified xsi:type="dcterms:W3CDTF">2025-09-12T12:50:07Z</dcterms:modified>
</cp:coreProperties>
</file>